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>
        <p:scale>
          <a:sx n="90" d="100"/>
          <a:sy n="90" d="100"/>
        </p:scale>
        <p:origin x="-124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48DF31-8341-4A2B-9B8D-B55E9D3E7FAA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FCDBC-A602-4AE4-AFC2-771B79B1C5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2916238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 userDrawn="1"/>
        </p:nvCxnSpPr>
        <p:spPr>
          <a:xfrm flipH="1">
            <a:off x="2916238" y="1481138"/>
            <a:ext cx="6227762" cy="0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8316" y="26318"/>
            <a:ext cx="9125684" cy="1340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r>
              <a:rPr lang="fr-FR" sz="5400" spc="100" baseline="30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ème</a:t>
            </a: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Rencontre </a:t>
            </a:r>
            <a:r>
              <a:rPr lang="fr-FR" sz="5400" spc="100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ONCOSUD</a:t>
            </a:r>
          </a:p>
        </p:txBody>
      </p:sp>
      <p:pic>
        <p:nvPicPr>
          <p:cNvPr id="5" name="Picture 12" descr="logo oncosu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075"/>
            <a:ext cx="7302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7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912768" cy="1008112"/>
          </a:xfr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464496"/>
          </a:xfrm>
        </p:spPr>
        <p:txBody>
          <a:bodyPr/>
          <a:lstStyle>
            <a:lvl1pPr marL="457200" indent="-457200" algn="just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48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6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7668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0" y="6381750"/>
            <a:ext cx="9144000" cy="0"/>
          </a:xfrm>
          <a:prstGeom prst="line">
            <a:avLst/>
          </a:prstGeom>
          <a:ln w="38100">
            <a:solidFill>
              <a:srgbClr val="FCA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12" descr="logo oncosud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445250"/>
            <a:ext cx="309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Espace réservé de la date 3"/>
          <p:cNvSpPr txBox="1">
            <a:spLocks noGrp="1"/>
          </p:cNvSpPr>
          <p:nvPr userDrawn="1"/>
        </p:nvSpPr>
        <p:spPr bwMode="auto">
          <a:xfrm>
            <a:off x="546100" y="6481763"/>
            <a:ext cx="15128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fr-FR" altLang="fr-FR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décembre 2013</a:t>
            </a:r>
          </a:p>
        </p:txBody>
      </p:sp>
      <p:sp>
        <p:nvSpPr>
          <p:cNvPr id="13" name="Espace réservé du pied de page 4"/>
          <p:cNvSpPr txBox="1">
            <a:spLocks noGrp="1"/>
          </p:cNvSpPr>
          <p:nvPr userDrawn="1"/>
        </p:nvSpPr>
        <p:spPr bwMode="auto">
          <a:xfrm>
            <a:off x="2362200" y="6480175"/>
            <a:ext cx="43195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fr-FR" altLang="fr-FR" sz="1200" b="1" i="1" dirty="0" smtClean="0">
                <a:solidFill>
                  <a:srgbClr val="FCA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Cancers gynécologiques et cancers dermatologiques</a:t>
            </a:r>
          </a:p>
        </p:txBody>
      </p:sp>
      <p:sp>
        <p:nvSpPr>
          <p:cNvPr id="1039" name="Espace réservé du numéro de diapositive 5"/>
          <p:cNvSpPr txBox="1">
            <a:spLocks noGrp="1"/>
          </p:cNvSpPr>
          <p:nvPr userDrawn="1"/>
        </p:nvSpPr>
        <p:spPr bwMode="auto">
          <a:xfrm>
            <a:off x="8459788" y="6480175"/>
            <a:ext cx="5429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fld id="{D3F48262-27E7-4B81-B34C-8D6435FC26D1}" type="slidenum">
              <a:rPr lang="fr-FR" altLang="fr-FR" sz="1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charset="0"/>
                <a:buNone/>
                <a:defRPr/>
              </a:pPr>
              <a:t>‹N°›</a:t>
            </a:fld>
            <a:endParaRPr lang="fr-FR" altLang="fr-FR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ndir un rectangle avec un coin diagonal 11"/>
          <p:cNvSpPr>
            <a:spLocks noChangeArrowheads="1"/>
          </p:cNvSpPr>
          <p:nvPr/>
        </p:nvSpPr>
        <p:spPr bwMode="auto">
          <a:xfrm>
            <a:off x="3203575" y="4437063"/>
            <a:ext cx="5618163" cy="1727200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smtClean="0">
                <a:latin typeface="Arial" charset="0"/>
              </a:rPr>
              <a:t>Dr Gérard LEPEU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err="1" smtClean="0">
                <a:latin typeface="Arial" charset="0"/>
              </a:rPr>
              <a:t>Onco-hématologue</a:t>
            </a:r>
            <a:r>
              <a:rPr lang="fr-FR" altLang="fr-FR" sz="2800" b="1" dirty="0" smtClean="0">
                <a:latin typeface="Arial" charset="0"/>
              </a:rPr>
              <a:t>, CHA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smtClean="0">
                <a:latin typeface="Arial" charset="0"/>
              </a:rPr>
              <a:t>Président d’ONCOSUD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1800" dirty="0" smtClean="0">
              <a:latin typeface="Century Gothic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44404" y="2420938"/>
            <a:ext cx="4536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Allocution d’ouverture</a:t>
            </a:r>
            <a:endParaRPr lang="fr-F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</Words>
  <Application>Microsoft Office PowerPoint</Application>
  <PresentationFormat>Affichage à l'écran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</dc:creator>
  <cp:lastModifiedBy>portable</cp:lastModifiedBy>
  <cp:revision>33</cp:revision>
  <dcterms:created xsi:type="dcterms:W3CDTF">2013-10-28T13:11:50Z</dcterms:created>
  <dcterms:modified xsi:type="dcterms:W3CDTF">2013-12-05T10:32:14Z</dcterms:modified>
</cp:coreProperties>
</file>